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jpe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3" r:id="rId10"/>
    <p:sldId id="378" r:id="rId11"/>
    <p:sldId id="377" r:id="rId12"/>
    <p:sldId id="376"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p:cViewPr varScale="1">
        <p:scale>
          <a:sx n="100" d="100"/>
          <a:sy n="100" d="100"/>
        </p:scale>
        <p:origin x="516" y="78"/>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51" Type="http://schemas.openxmlformats.org/officeDocument/2006/relationships/tableStyles" Target="tableStyles.xml" /><Relationship Id="rId3" Type="http://schemas.openxmlformats.org/officeDocument/2006/relationships/customXml" Target="../customXml/item3.xml" /><Relationship Id="rId47" Type="http://customschemas.google.com/relationships/presentationmetadata" Target="metadata" /><Relationship Id="rId50" Type="http://schemas.openxmlformats.org/officeDocument/2006/relationships/theme" Target="theme/theme1.xml" /><Relationship Id="rId7" Type="http://schemas.openxmlformats.org/officeDocument/2006/relationships/slide" Target="slides/slide3.xml" /><Relationship Id="rId12" Type="http://schemas.openxmlformats.org/officeDocument/2006/relationships/slide" Target="slides/slide8.xml" /><Relationship Id="rId2" Type="http://schemas.openxmlformats.org/officeDocument/2006/relationships/customXml" Target="../customXml/item2.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5" Type="http://schemas.openxmlformats.org/officeDocument/2006/relationships/slide" Target="slides/slide1.xml" /><Relationship Id="rId15" Type="http://schemas.openxmlformats.org/officeDocument/2006/relationships/notesMaster" Target="notesMasters/notesMaster1.xml" /><Relationship Id="rId49" Type="http://schemas.openxmlformats.org/officeDocument/2006/relationships/viewProps" Target="viewProps.xml" /><Relationship Id="rId10" Type="http://schemas.openxmlformats.org/officeDocument/2006/relationships/slide" Target="slides/slide6.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slide" Target="slides/slide10.xml" /><Relationship Id="rId48" Type="http://schemas.openxmlformats.org/officeDocument/2006/relationships/presProps" Target="presProps.xml" /></Relationships>
</file>

<file path=ppt/media/image1.png>
</file>

<file path=ppt/media/image2.jpeg>
</file>

<file path=ppt/media/image3.png>
</file>

<file path=ppt/media/image4.png>
</file>

<file path=ppt/media/image5.png>
</file>

<file path=ppt/media/image6.png>
</file>

<file path=ppt/media/image7.png>
</file>

<file path=ppt/media/image8.tmp>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19-11-2024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 /><Relationship Id="rId7" Type="http://schemas.openxmlformats.org/officeDocument/2006/relationships/image" Target="../media/image6.png" /><Relationship Id="rId2" Type="http://schemas.openxmlformats.org/officeDocument/2006/relationships/notesSlide" Target="../notesSlides/notesSlide1.xml" /><Relationship Id="rId1" Type="http://schemas.openxmlformats.org/officeDocument/2006/relationships/slideLayout" Target="../slideLayouts/slideLayout11.xml" /><Relationship Id="rId6" Type="http://schemas.openxmlformats.org/officeDocument/2006/relationships/image" Target="../media/image5.png" /><Relationship Id="rId5" Type="http://schemas.openxmlformats.org/officeDocument/2006/relationships/image" Target="../media/image4.png"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11.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7.png" /></Relationships>
</file>

<file path=ppt/slides/_rels/slide8.xml.rels><?xml version="1.0" encoding="UTF-8" standalone="yes"?>
<Relationships xmlns="http://schemas.openxmlformats.org/package/2006/relationships"><Relationship Id="rId2" Type="http://schemas.openxmlformats.org/officeDocument/2006/relationships/image" Target="../media/image8.tmp" /><Relationship Id="rId1" Type="http://schemas.openxmlformats.org/officeDocument/2006/relationships/slideLayout" Target="../slideLayouts/slideLayout3.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1384995"/>
          </a:xfrm>
          <a:prstGeom prst="rect">
            <a:avLst/>
          </a:prstGeom>
          <a:noFill/>
        </p:spPr>
        <p:txBody>
          <a:bodyPr wrap="square">
            <a:spAutoFit/>
          </a:bodyPr>
          <a:lstStyle/>
          <a:p>
            <a:pPr algn="ctr"/>
            <a:r>
              <a:rPr lang="en-US" sz="2800" dirty="0">
                <a:latin typeface="Times New Roman" panose="02020603050405020304" pitchFamily="18" charset="0"/>
                <a:cs typeface="Times New Roman" panose="02020603050405020304" pitchFamily="18" charset="0"/>
              </a:rPr>
              <a:t>AI chatbot using ChatGPT</a:t>
            </a:r>
            <a:endParaRPr lang="en-US" dirty="0">
              <a:latin typeface="Times New Roman" panose="02020603050405020304" pitchFamily="18" charset="0"/>
              <a:cs typeface="Times New Roman" panose="02020603050405020304" pitchFamily="18" charset="0"/>
            </a:endParaRPr>
          </a:p>
          <a:p>
            <a:endParaRPr lang="en-US" sz="1400" dirty="0"/>
          </a:p>
          <a:p>
            <a:r>
              <a:rPr lang="en-US" sz="1400" dirty="0"/>
              <a:t>Team :  </a:t>
            </a:r>
            <a:r>
              <a:rPr lang="en-US" dirty="0"/>
              <a:t>Name &amp; Email id</a:t>
            </a:r>
            <a:r>
              <a:rPr lang="en-US" sz="1400" dirty="0"/>
              <a:t> 		Guide</a:t>
            </a:r>
            <a:r>
              <a:rPr lang="en-US" dirty="0"/>
              <a:t>: P.Raja, Master Trainer</a:t>
            </a:r>
            <a:endParaRPr lang="en-US" sz="1400" dirty="0"/>
          </a:p>
          <a:p>
            <a:pPr algn="ctr"/>
            <a:endParaRPr lang="en-US" dirty="0"/>
          </a:p>
          <a:p>
            <a:pPr algn="ctr"/>
            <a:endParaRPr lang="en-US" dirty="0"/>
          </a:p>
        </p:txBody>
      </p:sp>
      <p:sp>
        <p:nvSpPr>
          <p:cNvPr id="4" name="TextBox 3"/>
          <p:cNvSpPr txBox="1"/>
          <p:nvPr/>
        </p:nvSpPr>
        <p:spPr>
          <a:xfrm>
            <a:off x="1311965" y="3438868"/>
            <a:ext cx="5948249" cy="307777"/>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T.Murugan</a:t>
            </a:r>
            <a:r>
              <a:rPr lang="en-US" dirty="0">
                <a:latin typeface="Times New Roman" panose="02020603050405020304" pitchFamily="18" charset="0"/>
                <a:cs typeface="Times New Roman" panose="02020603050405020304" pitchFamily="18" charset="0"/>
              </a:rPr>
              <a:t> &amp; </a:t>
            </a:r>
            <a:r>
              <a:rPr lang="en-IN" dirty="0">
                <a:latin typeface="Times New Roman" panose="02020603050405020304" pitchFamily="18" charset="0"/>
                <a:cs typeface="Times New Roman" panose="02020603050405020304" pitchFamily="18" charset="0"/>
              </a:rPr>
              <a:t>tt4384666@gmail.com</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2937727"/>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Future Scope</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Abstract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04875" y="1017725"/>
            <a:ext cx="7362825" cy="3077766"/>
          </a:xfrm>
          <a:prstGeom prst="rect">
            <a:avLst/>
          </a:prstGeom>
          <a:noFill/>
        </p:spPr>
        <p:txBody>
          <a:bodyPr wrap="square" rtlCol="0" anchor="t">
            <a:spAutoFit/>
          </a:bodyPr>
          <a:lstStyle/>
          <a:p>
            <a:pPr algn="just"/>
            <a:r>
              <a:rPr lang="en-US" sz="2000" dirty="0">
                <a:latin typeface="Times New Roman" panose="02020603050405020304" pitchFamily="18" charset="0"/>
                <a:cs typeface="Times New Roman" panose="02020603050405020304" pitchFamily="18" charset="0"/>
              </a:rPr>
              <a:t>The AI-Integrated Smart Water Management System represents an innovative approach to addressing global water resource challenges and enhancing disaster preparedness. This system leverages a combination of advanced technologies, including a frontend built with HTML, CSS, and JavaScript, a backend powered by Python and Flask, and MySQL for robust data storage. At its core, the system incorporates machine learning (ML) and artificial intelligence (AI) to deliver predictive analytics and decision support.</a:t>
            </a:r>
          </a:p>
          <a:p>
            <a:pPr algn="just"/>
            <a:endParaRPr lang="en-US" sz="20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14400" y="1152525"/>
            <a:ext cx="7315200" cy="2246769"/>
          </a:xfrm>
          <a:prstGeom prst="rect">
            <a:avLst/>
          </a:prstGeom>
          <a:noFill/>
        </p:spPr>
        <p:txBody>
          <a:bodyPr wrap="square" rtlCol="0">
            <a:spAutoFit/>
          </a:bodyPr>
          <a:lstStyle/>
          <a:p>
            <a:pPr algn="just"/>
            <a:r>
              <a:rPr lang="en-US" sz="1600" dirty="0">
                <a:latin typeface="Times New Roman" panose="02020603050405020304" pitchFamily="18" charset="0"/>
                <a:cs typeface="Times New Roman" panose="02020603050405020304" pitchFamily="18" charset="0"/>
              </a:rPr>
              <a:t>Water scarcity and ineffective water management pose significant challenges to communities and ecosystems around the world. </a:t>
            </a:r>
          </a:p>
          <a:p>
            <a:endParaRPr lang="en-US" sz="16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 Inefficient Resource Allocation.</a:t>
            </a:r>
            <a:endParaRPr lang="en-US" dirty="0"/>
          </a:p>
          <a:p>
            <a:pPr marL="342900" indent="-342900">
              <a:buFont typeface="+mj-lt"/>
              <a:buAutoNum type="arabicPeriod"/>
            </a:pPr>
            <a:endParaRPr lang="en-US" dirty="0"/>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 Lack of Real-Time Monitoring.</a:t>
            </a:r>
          </a:p>
          <a:p>
            <a:pPr marL="342900" indent="-342900">
              <a:buFont typeface="+mj-lt"/>
              <a:buAutoNum type="arabicPeriod"/>
            </a:pPr>
            <a:endParaRPr lang="en-US" sz="16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600" dirty="0">
                <a:latin typeface="Times New Roman" panose="02020603050405020304" pitchFamily="18" charset="0"/>
                <a:cs typeface="Times New Roman" panose="02020603050405020304" pitchFamily="18" charset="0"/>
              </a:rPr>
              <a:t>Inadequate Disaster Preparedness</a:t>
            </a:r>
          </a:p>
          <a:p>
            <a:pPr algn="just"/>
            <a:endParaRPr lang="en-US"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23925" y="819150"/>
            <a:ext cx="7296150" cy="2277547"/>
          </a:xfrm>
          <a:prstGeom prst="rect">
            <a:avLst/>
          </a:prstGeom>
          <a:noFill/>
        </p:spPr>
        <p:txBody>
          <a:bodyPr wrap="square" rtlCol="0">
            <a:spAutoFit/>
          </a:bodyPr>
          <a:lstStyle/>
          <a:p>
            <a:endParaRPr lang="en-US" sz="1600" dirty="0">
              <a:latin typeface="Times New Roman" panose="02020603050405020304" pitchFamily="18" charset="0"/>
              <a:cs typeface="Times New Roman" panose="02020603050405020304" pitchFamily="18" charset="0"/>
            </a:endParaRPr>
          </a:p>
          <a:p>
            <a:r>
              <a:rPr lang="en-US" sz="1800" dirty="0"/>
              <a:t>The AI-Integrated Smart Water Management System is designed to address the critical challenges in water resource management and disaster preparedness through the integration of modern technologies. This solution combines real-time data monitoring, machine learning-driven predictive analytics, and automated decision support to enhance the efficiency and responsiveness of water management practices.</a:t>
            </a: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p:cNvSpPr txBox="1"/>
          <p:nvPr/>
        </p:nvSpPr>
        <p:spPr>
          <a:xfrm>
            <a:off x="688975" y="1017588"/>
            <a:ext cx="7531100" cy="3539430"/>
          </a:xfrm>
          <a:prstGeom prst="rect">
            <a:avLst/>
          </a:prstGeom>
          <a:noFill/>
        </p:spPr>
        <p:txBody>
          <a:bodyPr wrap="square" rtlCol="0">
            <a:spAutoFit/>
          </a:bodyPr>
          <a:lstStyle/>
          <a:p>
            <a:pPr algn="just"/>
            <a:r>
              <a:rPr lang="en-US" sz="1600" dirty="0">
                <a:latin typeface="Times New Roman" panose="02020603050405020304" pitchFamily="18" charset="0"/>
                <a:ea typeface="Tahoma" panose="020B0604030504040204" pitchFamily="34" charset="0"/>
                <a:cs typeface="Times New Roman" panose="02020603050405020304" pitchFamily="18" charset="0"/>
              </a:rPr>
              <a:t>The AI-Integrated Smart Water Management System architecture is designed to facilitate efficient data collection, processing, analysis, and user interaction. </a:t>
            </a:r>
          </a:p>
          <a:p>
            <a:pPr algn="just"/>
            <a:endParaRPr lang="en-US" sz="1600" dirty="0">
              <a:latin typeface="Times New Roman" panose="02020603050405020304" pitchFamily="18" charset="0"/>
              <a:ea typeface="Tahoma" panose="020B0604030504040204" pitchFamily="34" charset="0"/>
              <a:cs typeface="Times New Roman" panose="02020603050405020304" pitchFamily="18" charset="0"/>
            </a:endParaRPr>
          </a:p>
          <a:p>
            <a:pPr marL="342900" indent="-342900" algn="just">
              <a:buAutoNum type="arabicPeriod"/>
            </a:pPr>
            <a:r>
              <a:rPr lang="en-US" sz="1600" dirty="0">
                <a:latin typeface="Times New Roman" panose="02020603050405020304" pitchFamily="18" charset="0"/>
                <a:cs typeface="Times New Roman" panose="02020603050405020304" pitchFamily="18" charset="0"/>
              </a:rPr>
              <a:t>Data Collection Layer.</a:t>
            </a:r>
          </a:p>
          <a:p>
            <a:pPr marL="342900" indent="-342900" algn="just">
              <a:buAutoNum type="arabicPeriod"/>
            </a:pPr>
            <a:endParaRPr lang="en-US" sz="1600" dirty="0">
              <a:latin typeface="Times New Roman" panose="02020603050405020304" pitchFamily="18" charset="0"/>
              <a:cs typeface="Times New Roman" panose="02020603050405020304" pitchFamily="18" charset="0"/>
            </a:endParaRPr>
          </a:p>
          <a:p>
            <a:pPr marL="342900" indent="-342900" algn="just">
              <a:buAutoNum type="arabicPeriod"/>
            </a:pPr>
            <a:r>
              <a:rPr lang="en-US" sz="1600" dirty="0">
                <a:latin typeface="Times New Roman" panose="02020603050405020304" pitchFamily="18" charset="0"/>
                <a:cs typeface="Times New Roman" panose="02020603050405020304" pitchFamily="18" charset="0"/>
              </a:rPr>
              <a:t>Data Processing Layer.</a:t>
            </a:r>
          </a:p>
          <a:p>
            <a:pPr algn="just"/>
            <a:endParaRPr lang="en-US" sz="1600"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3.    AI and Machine Learning Layer.</a:t>
            </a:r>
          </a:p>
          <a:p>
            <a:pPr algn="just"/>
            <a:endParaRPr lang="en-US" sz="1600" dirty="0">
              <a:latin typeface="Times New Roman" panose="02020603050405020304" pitchFamily="18" charset="0"/>
              <a:cs typeface="Times New Roman" panose="02020603050405020304" pitchFamily="18" charset="0"/>
            </a:endParaRPr>
          </a:p>
          <a:p>
            <a:pPr marL="342900" indent="-342900" algn="just">
              <a:buAutoNum type="arabicPeriod" startAt="4"/>
            </a:pPr>
            <a:r>
              <a:rPr lang="en-US" sz="1600" dirty="0">
                <a:latin typeface="Times New Roman" panose="02020603050405020304" pitchFamily="18" charset="0"/>
                <a:cs typeface="Times New Roman" panose="02020603050405020304" pitchFamily="18" charset="0"/>
              </a:rPr>
              <a:t>User Interface Layer.</a:t>
            </a:r>
          </a:p>
          <a:p>
            <a:pPr marL="342900" indent="-342900" algn="just">
              <a:buAutoNum type="arabicPeriod" startAt="4"/>
            </a:pPr>
            <a:endParaRPr lang="en-US" sz="1600" dirty="0">
              <a:latin typeface="Times New Roman" panose="02020603050405020304" pitchFamily="18" charset="0"/>
              <a:cs typeface="Times New Roman" panose="02020603050405020304" pitchFamily="18" charset="0"/>
            </a:endParaRPr>
          </a:p>
          <a:p>
            <a:pPr marL="342900" indent="-342900" algn="just">
              <a:buAutoNum type="arabicPeriod" startAt="4"/>
            </a:pPr>
            <a:r>
              <a:rPr lang="en-US" sz="1600" dirty="0">
                <a:latin typeface="Times New Roman" panose="02020603050405020304" pitchFamily="18" charset="0"/>
                <a:cs typeface="Times New Roman" panose="02020603050405020304" pitchFamily="18" charset="0"/>
              </a:rPr>
              <a:t>Alert and Notification System.</a:t>
            </a:r>
          </a:p>
          <a:p>
            <a:pPr algn="just"/>
            <a:endParaRPr lang="en-US" sz="1600" dirty="0">
              <a:latin typeface="Times New Roman" panose="02020603050405020304" pitchFamily="18" charset="0"/>
              <a:ea typeface="Tahoma" panose="020B0604030504040204" pitchFamily="34" charset="0"/>
              <a:cs typeface="Times New Roman" panose="02020603050405020304" pitchFamily="18" charset="0"/>
            </a:endParaRPr>
          </a:p>
          <a:p>
            <a:pPr algn="just"/>
            <a:endParaRPr lang="en-US" sz="1600" dirty="0">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167368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7" name="1000215899.mp4">
            <a:hlinkClick r:id="" action="ppaction://media"/>
            <a:extLst>
              <a:ext uri="{FF2B5EF4-FFF2-40B4-BE49-F238E27FC236}">
                <a16:creationId xmlns:a16="http://schemas.microsoft.com/office/drawing/2014/main" id="{5D969572-0074-A00E-55F8-31684D935ED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78967" y="836911"/>
            <a:ext cx="6782145" cy="3811424"/>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srcRect/>
          <a:stretch/>
        </p:blipFill>
        <p:spPr>
          <a:xfrm>
            <a:off x="1942648" y="923925"/>
            <a:ext cx="5159311" cy="3964320"/>
          </a:xfrm>
          <a:prstGeom prst="rect">
            <a:avLst/>
          </a:prstGeom>
        </p:spPr>
      </p:pic>
    </p:spTree>
    <p:extLst>
      <p:ext uri="{BB962C8B-B14F-4D97-AF65-F5344CB8AC3E}">
        <p14:creationId xmlns:p14="http://schemas.microsoft.com/office/powerpoint/2010/main" val="7051142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971550" y="1017725"/>
            <a:ext cx="7162800" cy="3293209"/>
          </a:xfrm>
          <a:prstGeom prst="rect">
            <a:avLst/>
          </a:prstGeom>
          <a:noFill/>
        </p:spPr>
        <p:txBody>
          <a:bodyPr wrap="square" rtlCol="0">
            <a:spAutoFit/>
          </a:bodyPr>
          <a:lstStyle/>
          <a:p>
            <a:pPr algn="just"/>
            <a:r>
              <a:rPr lang="en-US" sz="1600" dirty="0">
                <a:latin typeface="Times New Roman" panose="02020603050405020304" pitchFamily="18" charset="0"/>
                <a:cs typeface="Times New Roman" panose="02020603050405020304" pitchFamily="18" charset="0"/>
              </a:rPr>
              <a:t>The AI-Integrated Smart Water Management System is a transformative solution designed to address the growing challenges of water resource management and disaster preparedness. By leveraging advanced technologies such as machine learning, artificial intelligence, and </a:t>
            </a:r>
            <a:r>
              <a:rPr lang="en-US" sz="1600" dirty="0" err="1">
                <a:latin typeface="Times New Roman" panose="02020603050405020304" pitchFamily="18" charset="0"/>
                <a:cs typeface="Times New Roman" panose="02020603050405020304" pitchFamily="18" charset="0"/>
              </a:rPr>
              <a:t>IoT</a:t>
            </a:r>
            <a:r>
              <a:rPr lang="en-US" sz="1600" dirty="0">
                <a:latin typeface="Times New Roman" panose="02020603050405020304" pitchFamily="18" charset="0"/>
                <a:cs typeface="Times New Roman" panose="02020603050405020304" pitchFamily="18" charset="0"/>
              </a:rPr>
              <a:t>, this system provides a comprehensive approach to monitoring, analyzing, and optimizing water </a:t>
            </a:r>
            <a:r>
              <a:rPr lang="en-US" sz="1600" dirty="0" err="1">
                <a:latin typeface="Times New Roman" panose="02020603050405020304" pitchFamily="18" charset="0"/>
                <a:cs typeface="Times New Roman" panose="02020603050405020304" pitchFamily="18" charset="0"/>
              </a:rPr>
              <a:t>usage.It</a:t>
            </a:r>
            <a:r>
              <a:rPr lang="en-US" sz="1600" dirty="0">
                <a:latin typeface="Times New Roman" panose="02020603050405020304" pitchFamily="18" charset="0"/>
                <a:cs typeface="Times New Roman" panose="02020603050405020304" pitchFamily="18" charset="0"/>
              </a:rPr>
              <a:t> enables real-time insights, predictive analytics, and automated decision-making, ensuring more efficient resource utilization and reducing the risk of water-related disasters. With its scalable architecture and user-friendly interface, the system can be adapted for various applications, including urban planning, agriculture, and industrial </a:t>
            </a:r>
            <a:r>
              <a:rPr lang="en-US" sz="1600" dirty="0" err="1">
                <a:latin typeface="Times New Roman" panose="02020603050405020304" pitchFamily="18" charset="0"/>
                <a:cs typeface="Times New Roman" panose="02020603050405020304" pitchFamily="18" charset="0"/>
              </a:rPr>
              <a:t>operations.As</a:t>
            </a:r>
            <a:r>
              <a:rPr lang="en-US" sz="1600" dirty="0">
                <a:latin typeface="Times New Roman" panose="02020603050405020304" pitchFamily="18" charset="0"/>
                <a:cs typeface="Times New Roman" panose="02020603050405020304" pitchFamily="18" charset="0"/>
              </a:rPr>
              <a:t> water scarcity and climate change become more pressing global issues, integrating intelligent solutions like this is not just an innovation but a necessity. The AI-Integrated Smart Water Management System offers a practical, future-ready framework for sustainable water resource management and disaster resilience.</a:t>
            </a:r>
          </a:p>
        </p:txBody>
      </p:sp>
    </p:spTree>
    <p:extLst>
      <p:ext uri="{BB962C8B-B14F-4D97-AF65-F5344CB8AC3E}">
        <p14:creationId xmlns:p14="http://schemas.microsoft.com/office/powerpoint/2010/main" val="217478454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1.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0/xmlns/"/>
    <ds:schemaRef ds:uri="http://www.w3.org/2001/XMLSchema"/>
    <ds:schemaRef ds:uri="94eeb56d-118c-48c3-937f-7f05817f7373"/>
    <ds:schemaRef ds:uri="fe56e3b0-34a1-4d6f-a501-a0b2b7006a18"/>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http://schemas.microsoft.com/office/2006/metadata/properties"/>
    <ds:schemaRef ds:uri="http://www.w3.org/2000/xmlns/"/>
    <ds:schemaRef ds:uri="94eeb56d-118c-48c3-937f-7f05817f7373"/>
    <ds:schemaRef ds:uri="http://www.w3.org/2001/XMLSchema-instance"/>
  </ds:schemaRefs>
</ds:datastoreItem>
</file>

<file path=docProps/app.xml><?xml version="1.0" encoding="utf-8"?>
<Properties xmlns="http://schemas.openxmlformats.org/officeDocument/2006/extended-properties" xmlns:vt="http://schemas.openxmlformats.org/officeDocument/2006/docPropsVTypes">
  <Template/>
  <TotalTime>136</TotalTime>
  <Words>474</Words>
  <Application>Microsoft Office PowerPoint</Application>
  <PresentationFormat>On-screen Show (16:9)</PresentationFormat>
  <Paragraphs>50</Paragraphs>
  <Slides>10</Slides>
  <Notes>3</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Simple Light</vt:lpstr>
      <vt:lpstr>PowerPoint Presentation</vt:lpstr>
      <vt:lpstr>PowerPoint Presentation</vt:lpstr>
      <vt:lpstr>Abstract</vt:lpstr>
      <vt:lpstr>Problem Statement</vt:lpstr>
      <vt:lpstr>Proposed Solution</vt:lpstr>
      <vt:lpstr>System Architecture</vt:lpstr>
      <vt:lpstr>PowerPoint Presentation</vt:lpstr>
      <vt:lpstr>Future Scope</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Murugan T</cp:lastModifiedBy>
  <cp:revision>24</cp:revision>
  <dcterms:modified xsi:type="dcterms:W3CDTF">2024-11-19T06:14:56Z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